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70" r:id="rId10"/>
    <p:sldId id="269" r:id="rId11"/>
    <p:sldId id="266" r:id="rId12"/>
    <p:sldId id="267" r:id="rId13"/>
    <p:sldId id="272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1" d="100"/>
          <a:sy n="71" d="100"/>
        </p:scale>
        <p:origin x="-13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8F51F-C588-4846-B58F-D73DA9202A81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F8DAF-AE6B-4C3F-AA53-054E1D743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9F8DAF-AE6B-4C3F-AA53-054E1D7436F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07/06/2016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p\Desktop\1%20Concept%20of%20Rest%20and%20Motion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924800" cy="5029199"/>
          </a:xfrm>
        </p:spPr>
        <p:txBody>
          <a:bodyPr>
            <a:normAutofit/>
          </a:bodyPr>
          <a:lstStyle/>
          <a:p>
            <a:r>
              <a:rPr lang="en-US" sz="6000" u="sng" dirty="0" smtClean="0"/>
              <a:t>SCIENCE   </a:t>
            </a:r>
            <a:br>
              <a:rPr lang="en-US" sz="6000" u="sng" dirty="0" smtClean="0"/>
            </a:br>
            <a:r>
              <a:rPr lang="en-US" sz="6000" u="sng" dirty="0" smtClean="0"/>
              <a:t>CLASS VI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6600" b="1" u="sng" dirty="0" smtClean="0"/>
              <a:t>MOTION   </a:t>
            </a:r>
            <a:br>
              <a:rPr lang="en-US" sz="6600" b="1" u="sng" dirty="0" smtClean="0"/>
            </a:br>
            <a:endParaRPr lang="en-US" sz="6600" b="1" u="sn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WHAT IS MOTION</a:t>
            </a:r>
            <a:endParaRPr lang="en-US" b="1" u="sng" dirty="0"/>
          </a:p>
        </p:txBody>
      </p:sp>
      <p:pic>
        <p:nvPicPr>
          <p:cNvPr id="4" name="Content Placeholder 3" descr="motio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00800" y="4648200"/>
            <a:ext cx="2476500" cy="1847850"/>
          </a:xfrm>
        </p:spPr>
      </p:pic>
      <p:sp>
        <p:nvSpPr>
          <p:cNvPr id="5" name="TextBox 4"/>
          <p:cNvSpPr txBox="1"/>
          <p:nvPr/>
        </p:nvSpPr>
        <p:spPr>
          <a:xfrm>
            <a:off x="609601" y="1295400"/>
            <a:ext cx="8153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smtClean="0"/>
              <a:t>Motion is the transfer or movement of an object from one place to another.</a:t>
            </a:r>
            <a:endParaRPr lang="en-US" sz="3200" dirty="0"/>
          </a:p>
        </p:txBody>
      </p:sp>
      <p:pic>
        <p:nvPicPr>
          <p:cNvPr id="6" name="Picture 5" descr="this-video-of-cheetahs-running-in-slow-motion-is-absolutely-mesmerizi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362201"/>
            <a:ext cx="2590800" cy="1905000"/>
          </a:xfrm>
          <a:prstGeom prst="rect">
            <a:avLst/>
          </a:prstGeom>
        </p:spPr>
      </p:pic>
      <p:pic>
        <p:nvPicPr>
          <p:cNvPr id="8" name="Picture 7" descr="https://encrypted-tbn3.gstatic.com/images?q=tbn:ANd9GcQM3UR5_OwYAxebLNZLhFAy6RDNz5crgO-7bHHDtPpbjekEK7EjaQ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0" y="3352800"/>
            <a:ext cx="28194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81001"/>
            <a:ext cx="8610600" cy="1371599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/>
              <a:t> </a:t>
            </a:r>
            <a:r>
              <a:rPr lang="en-US" sz="2800" dirty="0" smtClean="0"/>
              <a:t>In physics, </a:t>
            </a:r>
            <a:r>
              <a:rPr lang="en-US" sz="2800" b="1" dirty="0" smtClean="0"/>
              <a:t>motion</a:t>
            </a:r>
            <a:r>
              <a:rPr lang="en-US" sz="2800" dirty="0" smtClean="0"/>
              <a:t> is a change in position of an object with respect to time </a:t>
            </a:r>
            <a:r>
              <a:rPr lang="en-US" sz="2800" dirty="0" err="1" smtClean="0"/>
              <a:t>eg</a:t>
            </a:r>
            <a:r>
              <a:rPr lang="en-US" sz="2800" dirty="0" smtClean="0"/>
              <a:t>. a butterfly flying, a ball moving along  the ground  etc.</a:t>
            </a:r>
            <a:endParaRPr lang="en-US" sz="9800" dirty="0"/>
          </a:p>
        </p:txBody>
      </p:sp>
      <p:pic>
        <p:nvPicPr>
          <p:cNvPr id="5" name="Picture 4" descr="http://www.thoughtsinvinyl.com/Images/Medium/gr110jpg2014092007170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267200"/>
            <a:ext cx="297180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ttp://image.slidesharecdn.com/motionspeedvelocityppt-111004014110-phpapp02/95/motion-speed-velocity-ppt-2-728.jpg?cb=135263480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905000"/>
            <a:ext cx="479107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ttp://images.tutorvista.com/cms/images/39/motion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1828800"/>
            <a:ext cx="304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u="sng" dirty="0" smtClean="0"/>
              <a:t>MOTION and REST 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1"/>
            <a:ext cx="8991600" cy="2514599"/>
          </a:xfrm>
        </p:spPr>
        <p:txBody>
          <a:bodyPr>
            <a:normAutofit fontScale="25000" lnSpcReduction="20000"/>
          </a:bodyPr>
          <a:lstStyle/>
          <a:p>
            <a:pPr algn="just"/>
            <a:endParaRPr lang="en-US" b="1" dirty="0" smtClean="0"/>
          </a:p>
          <a:p>
            <a:pPr algn="just">
              <a:buNone/>
            </a:pPr>
            <a:r>
              <a:rPr lang="en-US" sz="9600" b="1" u="sng" dirty="0" smtClean="0"/>
              <a:t>Motion:</a:t>
            </a:r>
            <a:r>
              <a:rPr lang="en-US" sz="8000" b="1" dirty="0" smtClean="0"/>
              <a:t>-A body is said be in a state of motion if it changes its position continuously with respect to its surroundings with the passage of time.</a:t>
            </a:r>
            <a:br>
              <a:rPr lang="en-US" sz="8000" b="1" dirty="0" smtClean="0"/>
            </a:br>
            <a:r>
              <a:rPr lang="en-US" sz="8000" b="1" dirty="0" err="1" smtClean="0"/>
              <a:t>Eg</a:t>
            </a:r>
            <a:r>
              <a:rPr lang="en-US" sz="8000" b="1" dirty="0" smtClean="0"/>
              <a:t> A bus running on a road, a flying bird etc</a:t>
            </a:r>
          </a:p>
          <a:p>
            <a:pPr algn="just"/>
            <a:endParaRPr lang="en-US" sz="8000" b="1" dirty="0" smtClean="0"/>
          </a:p>
          <a:p>
            <a:pPr algn="just">
              <a:buNone/>
            </a:pPr>
            <a:r>
              <a:rPr lang="en-US" sz="9600" b="1" u="sng" dirty="0" smtClean="0"/>
              <a:t>Rest:</a:t>
            </a:r>
            <a:r>
              <a:rPr lang="en-US" sz="8000" b="1" dirty="0" smtClean="0"/>
              <a:t>- A body is said to be at rest if it does not change its position continuously with respect to its surroundings with the passage of time.</a:t>
            </a:r>
            <a:br>
              <a:rPr lang="en-US" sz="8000" b="1" dirty="0" smtClean="0"/>
            </a:br>
            <a:r>
              <a:rPr lang="en-US" sz="8000" b="1" dirty="0" err="1" smtClean="0"/>
              <a:t>Eg</a:t>
            </a:r>
            <a:r>
              <a:rPr lang="en-US" sz="8000" b="1" dirty="0" smtClean="0"/>
              <a:t> A book lying on a table, a man standing on a road etc</a:t>
            </a:r>
            <a:endParaRPr lang="en-US" sz="8000" b="1" dirty="0"/>
          </a:p>
        </p:txBody>
      </p:sp>
      <p:pic>
        <p:nvPicPr>
          <p:cNvPr id="2050" name="Picture 2" descr="https://encrypted-tbn1.gstatic.com/images?q=tbn:ANd9GcTJbXAD0yU4w6r9Sa6hb1lpXFtKh5gFdKWEtV6DroDm0u7UUZ0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3962400"/>
            <a:ext cx="3429000" cy="2305051"/>
          </a:xfrm>
          <a:prstGeom prst="rect">
            <a:avLst/>
          </a:prstGeom>
          <a:noFill/>
        </p:spPr>
      </p:pic>
      <p:pic>
        <p:nvPicPr>
          <p:cNvPr id="2052" name="Picture 4" descr="https://encrypted-tbn1.gstatic.com/images?q=tbn:ANd9GcT1rFrU_11h2xOJm5jC9pBt4MpmR2YpoM4l6stSFEPdRLib6mk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038600"/>
            <a:ext cx="3429000" cy="220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382000" cy="5333999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en-US" sz="11000" b="1" dirty="0" smtClean="0"/>
              <a:t>Rest and Motion </a:t>
            </a:r>
          </a:p>
          <a:p>
            <a:pPr algn="ctr">
              <a:buNone/>
            </a:pPr>
            <a:r>
              <a:rPr lang="en-US" sz="11000" b="1" dirty="0" smtClean="0"/>
              <a:t>are </a:t>
            </a:r>
            <a:r>
              <a:rPr lang="en-US" sz="11000" b="1" u="sng" dirty="0" smtClean="0"/>
              <a:t>relative</a:t>
            </a:r>
            <a:r>
              <a:rPr lang="en-US" sz="11000" b="1" dirty="0" smtClean="0"/>
              <a:t> and </a:t>
            </a:r>
          </a:p>
          <a:p>
            <a:pPr algn="ctr">
              <a:buNone/>
            </a:pPr>
            <a:r>
              <a:rPr lang="en-US" sz="11000" b="1" dirty="0" smtClean="0"/>
              <a:t>not </a:t>
            </a:r>
            <a:r>
              <a:rPr lang="en-US" sz="11000" b="1" u="sng" dirty="0" smtClean="0"/>
              <a:t>absolute.</a:t>
            </a:r>
          </a:p>
          <a:p>
            <a:pPr algn="just">
              <a:buNone/>
            </a:pPr>
            <a:endParaRPr lang="en-US" sz="11000" b="1" dirty="0" smtClean="0"/>
          </a:p>
          <a:p>
            <a:pPr algn="just">
              <a:buNone/>
            </a:pPr>
            <a:r>
              <a:rPr lang="en-US" sz="11000" b="1" dirty="0" smtClean="0"/>
              <a:t>Absolute</a:t>
            </a:r>
            <a:r>
              <a:rPr lang="en-US" sz="11000" dirty="0" smtClean="0"/>
              <a:t> =Something that does not depends on anything else. </a:t>
            </a:r>
          </a:p>
          <a:p>
            <a:pPr algn="just">
              <a:buNone/>
            </a:pPr>
            <a:r>
              <a:rPr lang="en-US" sz="11000" b="1" dirty="0" smtClean="0"/>
              <a:t>Relative </a:t>
            </a:r>
            <a:r>
              <a:rPr lang="en-US" sz="11000" dirty="0" smtClean="0"/>
              <a:t>= Something that is dependent on other things.</a:t>
            </a:r>
          </a:p>
          <a:p>
            <a:pPr algn="just">
              <a:buNone/>
            </a:pPr>
            <a:endParaRPr lang="en-US" sz="11000" dirty="0" smtClean="0"/>
          </a:p>
          <a:p>
            <a:pPr algn="just">
              <a:buNone/>
            </a:pPr>
            <a:endParaRPr lang="en-US" sz="3800" dirty="0" smtClean="0"/>
          </a:p>
          <a:p>
            <a:pPr algn="just">
              <a:buNone/>
            </a:pPr>
            <a:endParaRPr lang="en-US" sz="3800" dirty="0" smtClean="0"/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Rest and motion are relative terms.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1523999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/>
              <a:t>   A body may seem to be at rest with respect to one object, but may appear to be in motion with respect to another object. </a:t>
            </a:r>
          </a:p>
          <a:p>
            <a:endParaRPr lang="en-US" dirty="0"/>
          </a:p>
        </p:txBody>
      </p:sp>
      <p:pic>
        <p:nvPicPr>
          <p:cNvPr id="4" name="Picture 3" descr="http://www.learnnext.com/media/images/lnonline/11/1/2/180859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971800"/>
            <a:ext cx="78486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85800" y="5943600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smtClean="0"/>
              <a:t>No moving object exists in isolation. </a:t>
            </a:r>
            <a:endParaRPr lang="en-US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ttp://image.slidesharecdn.com/restandmotionppt-150828192931-lva1-app6891/95/rest-and-motion-ppt-4-638.jpg?cb=1440794868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1000"/>
            <a:ext cx="85344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5745163"/>
          </a:xfrm>
        </p:spPr>
        <p:txBody>
          <a:bodyPr/>
          <a:lstStyle/>
          <a:p>
            <a:pPr algn="ctr">
              <a:buNone/>
            </a:pPr>
            <a:r>
              <a:rPr lang="en-US" sz="2800" b="1" u="sng" dirty="0" smtClean="0"/>
              <a:t>A Person on the Platform</a:t>
            </a:r>
            <a:r>
              <a:rPr lang="en-US" sz="2800" u="sng" dirty="0" smtClean="0"/>
              <a:t> </a:t>
            </a:r>
          </a:p>
          <a:p>
            <a:pPr algn="just">
              <a:buNone/>
            </a:pPr>
            <a:r>
              <a:rPr lang="en-US" sz="2800" dirty="0" smtClean="0"/>
              <a:t>     A person on the platform is at rest with reference to any other person on the platform and is in motion with reference to a person viewing him from a moving train.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6" name="Content Placeholder 7" descr="27082011-engineering194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667000"/>
            <a:ext cx="86868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sz="4000" b="1" dirty="0" smtClean="0"/>
              <a:t>People in the train  at rest for each other  </a:t>
            </a:r>
            <a:br>
              <a:rPr lang="en-US" sz="4000" b="1" dirty="0" smtClean="0"/>
            </a:br>
            <a:endParaRPr lang="en-US" sz="4000" dirty="0"/>
          </a:p>
        </p:txBody>
      </p:sp>
      <p:pic>
        <p:nvPicPr>
          <p:cNvPr id="4" name="Content Placeholder 3" descr="two persons in a train are at rest with respect to each other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1143000"/>
            <a:ext cx="8686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000" b="1" dirty="0" smtClean="0"/>
              <a:t>The same people in motion</a:t>
            </a:r>
            <a:br>
              <a:rPr lang="en-US" sz="4000" b="1" dirty="0" smtClean="0"/>
            </a:br>
            <a:r>
              <a:rPr lang="en-US" sz="4000" b="1" dirty="0" smtClean="0"/>
              <a:t>for people outside the train</a:t>
            </a:r>
            <a:br>
              <a:rPr lang="en-US" sz="4000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two persons in a train are in motion with respect to a person on the ground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447800"/>
            <a:ext cx="8686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b="1" dirty="0" smtClean="0"/>
              <a:t>Therefore, "A person seated in a moving train is at rest in relation to any other person (body) in the same train but is in motion in relation to any other person (body) outside the train.</a:t>
            </a:r>
          </a:p>
          <a:p>
            <a:pPr algn="just">
              <a:buNone/>
            </a:pPr>
            <a:r>
              <a:rPr lang="en-US" b="1" dirty="0" smtClean="0"/>
              <a:t>  </a:t>
            </a:r>
          </a:p>
          <a:p>
            <a:endParaRPr lang="en-US" sz="2400" dirty="0"/>
          </a:p>
        </p:txBody>
      </p:sp>
      <p:pic>
        <p:nvPicPr>
          <p:cNvPr id="4" name="Picture 3" descr="two persons in a train are at rest with respect to each othe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590800"/>
            <a:ext cx="4419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wo persons in a train are in motion with respect to a person on the ground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590800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REST  AND  MOTION</a:t>
            </a:r>
            <a:br>
              <a:rPr lang="en-US" dirty="0" smtClean="0"/>
            </a:br>
            <a:r>
              <a:rPr lang="en-US" sz="3100" dirty="0" smtClean="0"/>
              <a:t>(Click to watch the video)</a:t>
            </a:r>
            <a:endParaRPr lang="en-US" sz="3100" dirty="0"/>
          </a:p>
        </p:txBody>
      </p:sp>
      <p:pic>
        <p:nvPicPr>
          <p:cNvPr id="6" name="1 Concept of Rest and Motion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8600" y="1295400"/>
            <a:ext cx="8686800" cy="541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r>
              <a:rPr lang="en-US" sz="4000" b="1" dirty="0" smtClean="0"/>
              <a:t>THANKYOU</a:t>
            </a:r>
          </a:p>
          <a:p>
            <a:pPr algn="ctr">
              <a:buNone/>
            </a:pPr>
            <a:endParaRPr lang="en-US" sz="4000" b="1" dirty="0" smtClean="0"/>
          </a:p>
          <a:p>
            <a:pPr algn="r">
              <a:buNone/>
            </a:pPr>
            <a:endParaRPr lang="en-US" sz="4000" b="1" dirty="0" smtClean="0"/>
          </a:p>
          <a:p>
            <a:pPr algn="r">
              <a:buNone/>
            </a:pPr>
            <a:r>
              <a:rPr lang="en-US" b="1" dirty="0" smtClean="0"/>
              <a:t>-</a:t>
            </a:r>
            <a:r>
              <a:rPr lang="en-US" b="1" dirty="0" err="1" smtClean="0"/>
              <a:t>Vishakha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140</Words>
  <Application>Microsoft Office PowerPoint</Application>
  <PresentationFormat>On-screen Show (4:3)</PresentationFormat>
  <Paragraphs>36</Paragraphs>
  <Slides>14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SCIENCE    CLASS VI  MOTION    </vt:lpstr>
      <vt:lpstr>WHAT IS MOTION</vt:lpstr>
      <vt:lpstr>Slide 3</vt:lpstr>
      <vt:lpstr>MOTION and REST </vt:lpstr>
      <vt:lpstr>Slide 5</vt:lpstr>
      <vt:lpstr>Rest and motion are relative terms.</vt:lpstr>
      <vt:lpstr>Slide 7</vt:lpstr>
      <vt:lpstr>Slide 8</vt:lpstr>
      <vt:lpstr>  People in the train  at rest for each other   </vt:lpstr>
      <vt:lpstr>  The same people in motion for people outside the train  </vt:lpstr>
      <vt:lpstr>Slide 11</vt:lpstr>
      <vt:lpstr>REST  AND  MOTION (Click to watch the video)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hp</cp:lastModifiedBy>
  <cp:revision>38</cp:revision>
  <dcterms:created xsi:type="dcterms:W3CDTF">2006-08-16T00:00:00Z</dcterms:created>
  <dcterms:modified xsi:type="dcterms:W3CDTF">2016-06-07T15:39:54Z</dcterms:modified>
</cp:coreProperties>
</file>